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8" r:id="rId1"/>
  </p:sldMasterIdLst>
  <p:sldIdLst>
    <p:sldId id="256" r:id="rId2"/>
    <p:sldId id="260" r:id="rId3"/>
    <p:sldId id="258" r:id="rId4"/>
    <p:sldId id="262" r:id="rId5"/>
    <p:sldId id="264" r:id="rId6"/>
    <p:sldId id="263" r:id="rId7"/>
    <p:sldId id="265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DDA51639-B2D6-4652-B8C3-1B4C224A7BAF}" type="datetimeFigureOut">
              <a:rPr lang="en-US" dirty="0"/>
              <a:t>6/29/2020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A6AA8-A04B-4104-9AE2-BD48D340E27F}" type="datetimeFigureOut">
              <a:rPr lang="en-US" dirty="0"/>
              <a:t>6/29/2020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0BF79-FAC6-4A96-8DE1-F7B82E2E1652}" type="datetimeFigureOut">
              <a:rPr lang="en-US" dirty="0"/>
              <a:t>6/29/2020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F5DD9-2C52-442D-92E2-8072C0C3D7CD}" type="datetimeFigureOut">
              <a:rPr lang="en-US" dirty="0"/>
              <a:t>6/29/2020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C44961B7-6B89-48AB-966F-622E2788EECC}" type="datetimeFigureOut">
              <a:rPr lang="en-US" dirty="0"/>
              <a:t>6/29/2020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D6FB-79CC-4683-A046-BBE785BA1BED}" type="datetimeFigureOut">
              <a:rPr lang="en-US" dirty="0"/>
              <a:t>6/29/2020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B3E8-48F1-4B23-8498-D8A04A81EC9C}" type="datetimeFigureOut">
              <a:rPr lang="en-US" dirty="0"/>
              <a:t>6/29/2020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0D90-AA62-404D-A741-635B4370F9CB}" type="datetimeFigureOut">
              <a:rPr lang="en-US" dirty="0"/>
              <a:t>6/29/2020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02E4-6836-46D1-9DBB-3C27C0DD3A89}" type="datetimeFigureOut">
              <a:rPr lang="en-US" dirty="0"/>
              <a:t>6/29/2020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131DD-A141-4471-BCF9-C6073EDD7E20}" type="datetimeFigureOut">
              <a:rPr lang="en-US" dirty="0"/>
              <a:t>6/29/2020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AB334A90-EB03-42F3-8859-2C2B2724C058}" type="datetimeFigureOut">
              <a:rPr lang="en-US" dirty="0"/>
              <a:t>6/29/2020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BC48EC7-AF6A-48D3-8284-14BACBEBDD84}" type="datetimeFigureOut">
              <a:rPr lang="en-US" dirty="0"/>
              <a:t>6/29/2020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jpg"/><Relationship Id="rId4" Type="http://schemas.openxmlformats.org/officeDocument/2006/relationships/image" Target="../media/image5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62100" y="2430897"/>
            <a:ext cx="9068586" cy="2590800"/>
          </a:xfrm>
        </p:spPr>
        <p:txBody>
          <a:bodyPr/>
          <a:lstStyle/>
          <a:p>
            <a:r>
              <a:rPr lang="ru-RU" dirty="0" smtClean="0"/>
              <a:t>ПРОФЕССИИ ВОКРУГ </a:t>
            </a:r>
            <a:br>
              <a:rPr lang="ru-RU" dirty="0" smtClean="0"/>
            </a:br>
            <a:r>
              <a:rPr lang="ru-RU" dirty="0" smtClean="0"/>
              <a:t>НАС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62100" y="1438119"/>
            <a:ext cx="9070848" cy="457201"/>
          </a:xfrm>
        </p:spPr>
        <p:txBody>
          <a:bodyPr>
            <a:normAutofit/>
          </a:bodyPr>
          <a:lstStyle/>
          <a:p>
            <a:r>
              <a:rPr lang="ru-RU" sz="1800" b="1" dirty="0" smtClean="0"/>
              <a:t>ФССНСБ ЛНР</a:t>
            </a:r>
            <a:endParaRPr lang="ru-RU" sz="1800" b="1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13822" y="3892732"/>
            <a:ext cx="1016864" cy="1463039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782"/>
          <a:stretch/>
        </p:blipFill>
        <p:spPr>
          <a:xfrm>
            <a:off x="1562100" y="3657600"/>
            <a:ext cx="1379220" cy="1698171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489" r="10805"/>
          <a:stretch/>
        </p:blipFill>
        <p:spPr>
          <a:xfrm>
            <a:off x="2690948" y="3599905"/>
            <a:ext cx="1227909" cy="1813560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307" b="27487"/>
          <a:stretch/>
        </p:blipFill>
        <p:spPr>
          <a:xfrm>
            <a:off x="8344988" y="3813853"/>
            <a:ext cx="1360274" cy="1599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59520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3935" y="4532811"/>
            <a:ext cx="2208827" cy="2208827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483326" y="509453"/>
            <a:ext cx="11247120" cy="446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Привет, друг!</a:t>
            </a:r>
          </a:p>
          <a:p>
            <a:endParaRPr lang="ru-RU" altLang="ru-RU" sz="2000" b="1" dirty="0" smtClean="0"/>
          </a:p>
          <a:p>
            <a:pPr algn="ctr">
              <a:lnSpc>
                <a:spcPct val="150000"/>
              </a:lnSpc>
            </a:pPr>
            <a:r>
              <a:rPr lang="ru-RU" alt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Чтобы твоё лето проходило не только интересно, но и познавательно, Фонд социального страхования на случай безработицы ЛНР предлагает выполнить задания, посвященные профессиям.</a:t>
            </a:r>
          </a:p>
          <a:p>
            <a:pPr algn="ctr">
              <a:lnSpc>
                <a:spcPct val="150000"/>
              </a:lnSpc>
            </a:pPr>
            <a:r>
              <a:rPr lang="ru-RU" altLang="ru-RU" sz="20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Может ты еще и не задумывался, какой профессии посвятишь себя в будущем, но уже сейчас ты можешь наметить путь и идти к мечте! </a:t>
            </a:r>
          </a:p>
          <a:p>
            <a:pPr algn="ctr">
              <a:lnSpc>
                <a:spcPct val="150000"/>
              </a:lnSpc>
            </a:pPr>
            <a:r>
              <a:rPr lang="ru-RU" alt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Поинтересуйся у своих родителей, легко ли им было сделать выбор и кто им в этом помог.</a:t>
            </a:r>
          </a:p>
          <a:p>
            <a:pPr algn="ctr">
              <a:lnSpc>
                <a:spcPct val="150000"/>
              </a:lnSpc>
            </a:pPr>
            <a:r>
              <a:rPr lang="ru-RU" altLang="ru-RU" sz="2000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Выполненные задания вы можете отправлять на нашу почту: </a:t>
            </a:r>
            <a:r>
              <a:rPr lang="en-US" altLang="ru-RU" sz="20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prof@fssblnr.su</a:t>
            </a:r>
            <a:r>
              <a:rPr lang="ru-RU" altLang="ru-RU" sz="2000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ru-RU" sz="2000" u="sng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ru-RU" altLang="ru-RU" sz="2000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Срок выполнения – до 10 июля</a:t>
            </a:r>
            <a:r>
              <a:rPr lang="ru-RU" altLang="ru-RU" sz="20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ru-RU" sz="20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i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4-конечная звезда 1"/>
          <p:cNvSpPr/>
          <p:nvPr/>
        </p:nvSpPr>
        <p:spPr>
          <a:xfrm>
            <a:off x="2455817" y="509453"/>
            <a:ext cx="222069" cy="248193"/>
          </a:xfrm>
          <a:prstGeom prst="star4">
            <a:avLst/>
          </a:prstGeom>
          <a:solidFill>
            <a:schemeClr val="bg1"/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4-конечная звезда 5"/>
          <p:cNvSpPr/>
          <p:nvPr/>
        </p:nvSpPr>
        <p:spPr>
          <a:xfrm>
            <a:off x="10078588" y="757646"/>
            <a:ext cx="222069" cy="248193"/>
          </a:xfrm>
          <a:prstGeom prst="star4">
            <a:avLst/>
          </a:prstGeom>
          <a:solidFill>
            <a:schemeClr val="bg1"/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92784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326572"/>
            <a:ext cx="10058400" cy="666205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Скороговорки</a:t>
            </a:r>
            <a:endParaRPr lang="ru-RU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76943" y="910590"/>
            <a:ext cx="11038114" cy="5529399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900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Попробуй </a:t>
            </a:r>
            <a:r>
              <a:rPr lang="ru-RU" sz="29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быстро </a:t>
            </a:r>
            <a:r>
              <a:rPr lang="ru-RU" sz="2900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вслух прочитать скороговорки. 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900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Сколько </a:t>
            </a:r>
            <a:r>
              <a:rPr lang="ru-RU" sz="29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ru-RU" sz="2900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ы нашёл  в скороговорках </a:t>
            </a:r>
            <a:r>
              <a:rPr lang="ru-RU" sz="2900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людей</a:t>
            </a:r>
            <a:r>
              <a:rPr lang="ru-RU" sz="2900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 профессиями? </a:t>
            </a:r>
            <a:r>
              <a:rPr lang="ru-RU" sz="4200" i="1" u="sng" dirty="0"/>
              <a:t/>
            </a:r>
            <a:br>
              <a:rPr lang="ru-RU" sz="4200" i="1" u="sng" dirty="0"/>
            </a:br>
            <a:endParaRPr lang="ru-RU" sz="2000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Ткёт ткач ткани на платки Тане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Водовоз 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вёз воду из </a:t>
            </a:r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водопровода</a:t>
            </a:r>
            <a:b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Два 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дровосека, два дроворуба, </a:t>
            </a:r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дворе дрова топорами </a:t>
            </a:r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рубят                                  Каша, каша, простокваша, повариха наша Маша,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вместо каши на обед приготовила омлет</a:t>
            </a:r>
            <a:b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Кровельщик Кирилл плохо крышу крыл. </a:t>
            </a:r>
            <a:b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Перекрыть крышу пригласили Гришу</a:t>
            </a:r>
          </a:p>
          <a:p>
            <a:pPr marL="0" indent="0" algn="r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Бублик, баранку, батон и буханку </a:t>
            </a:r>
            <a:b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пекарь из теста испек спозаранку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Часовщик, прищурив глаз, чинит часики для нас</a:t>
            </a:r>
            <a:b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300" dirty="0" smtClean="0"/>
              <a:t/>
            </a:r>
            <a:br>
              <a:rPr lang="ru-RU" sz="2300" dirty="0" smtClean="0"/>
            </a:br>
            <a:endParaRPr lang="ru-RU" sz="2300" i="1" dirty="0"/>
          </a:p>
        </p:txBody>
      </p:sp>
      <p:sp>
        <p:nvSpPr>
          <p:cNvPr id="10" name="4-конечная звезда 9"/>
          <p:cNvSpPr/>
          <p:nvPr/>
        </p:nvSpPr>
        <p:spPr>
          <a:xfrm>
            <a:off x="1267097" y="553266"/>
            <a:ext cx="261258" cy="300446"/>
          </a:xfrm>
          <a:prstGeom prst="star4">
            <a:avLst/>
          </a:prstGeom>
          <a:solidFill>
            <a:schemeClr val="bg1"/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4-конечная звезда 10"/>
          <p:cNvSpPr/>
          <p:nvPr/>
        </p:nvSpPr>
        <p:spPr>
          <a:xfrm>
            <a:off x="10093234" y="659674"/>
            <a:ext cx="261258" cy="300446"/>
          </a:xfrm>
          <a:prstGeom prst="star4">
            <a:avLst/>
          </a:prstGeom>
          <a:solidFill>
            <a:schemeClr val="bg1"/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0968" y="4558411"/>
            <a:ext cx="1930706" cy="2094326"/>
          </a:xfrm>
          <a:prstGeom prst="rect">
            <a:avLst/>
          </a:prstGeom>
        </p:spPr>
      </p:pic>
      <p:sp>
        <p:nvSpPr>
          <p:cNvPr id="13" name="Скругленный прямоугольник 12"/>
          <p:cNvSpPr/>
          <p:nvPr/>
        </p:nvSpPr>
        <p:spPr>
          <a:xfrm>
            <a:off x="642258" y="1767634"/>
            <a:ext cx="3513910" cy="444137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576943" y="2388625"/>
            <a:ext cx="3735979" cy="68019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7084421" y="1746349"/>
            <a:ext cx="3914504" cy="444137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6096000" y="2703097"/>
            <a:ext cx="5401493" cy="70178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576943" y="3280337"/>
            <a:ext cx="4572001" cy="711688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7700553" y="3794427"/>
            <a:ext cx="3914504" cy="763983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642258" y="4446257"/>
            <a:ext cx="5405845" cy="492784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26423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585315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Забавные профессии</a:t>
            </a:r>
            <a:endParaRPr lang="ru-RU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2440" y="1457202"/>
            <a:ext cx="11247120" cy="393192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000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воображение: </a:t>
            </a:r>
          </a:p>
          <a:p>
            <a:pPr marL="0" indent="0" algn="ctr">
              <a:buNone/>
            </a:pPr>
            <a:r>
              <a:rPr 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так, из уже существующих профессий (парикмахер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стюардесса, хореограф, повар, стоматолог, экскурсовод, садовод, бухгалтер, </a:t>
            </a:r>
            <a:r>
              <a:rPr 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строитель) 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ы выбираешь 2 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профессии и </a:t>
            </a:r>
            <a:r>
              <a:rPr 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придумываешь 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 них одну, новую, необычную, которой еще нет в мире. </a:t>
            </a:r>
            <a:endParaRPr lang="ru-RU" sz="20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Подумай, 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что человек </a:t>
            </a:r>
            <a:r>
              <a:rPr 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твоей 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выдуманной профессии может делать, в чём будет состоять его работа. </a:t>
            </a:r>
            <a:endParaRPr lang="ru-RU" sz="20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2000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Так же ты можешь нарисовать свою новую профессию и прислать нам.</a:t>
            </a:r>
            <a:endParaRPr lang="ru-RU" sz="2000" i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4-конечная звезда 5"/>
          <p:cNvSpPr/>
          <p:nvPr/>
        </p:nvSpPr>
        <p:spPr>
          <a:xfrm>
            <a:off x="1920239" y="1267444"/>
            <a:ext cx="261258" cy="300446"/>
          </a:xfrm>
          <a:prstGeom prst="star4">
            <a:avLst/>
          </a:prstGeom>
          <a:solidFill>
            <a:schemeClr val="bg1"/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4-конечная звезда 6"/>
          <p:cNvSpPr/>
          <p:nvPr/>
        </p:nvSpPr>
        <p:spPr>
          <a:xfrm>
            <a:off x="9261565" y="1077686"/>
            <a:ext cx="261258" cy="300446"/>
          </a:xfrm>
          <a:prstGeom prst="star4">
            <a:avLst/>
          </a:prstGeom>
          <a:solidFill>
            <a:schemeClr val="bg1"/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1882" y="4703154"/>
            <a:ext cx="1921891" cy="1921891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6422" y="4497474"/>
            <a:ext cx="1728651" cy="2127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0797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781257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Домашний шеф-повар</a:t>
            </a:r>
            <a:endParaRPr lang="ru-RU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66800" y="1197429"/>
            <a:ext cx="10058400" cy="393192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Находясь на каникулах, часто ли ты бываешь в роли повара?</a:t>
            </a:r>
            <a:br>
              <a:rPr lang="ru-RU" sz="2000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i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Удиви нас и своих родных! Придумай своё фирменное блюдо, приготовь и запиши на видео презентацию своего шикарного произведения. </a:t>
            </a:r>
          </a:p>
          <a:p>
            <a:pPr marL="0" indent="0" algn="ctr">
              <a:buNone/>
            </a:pPr>
            <a:r>
              <a:rPr lang="ru-RU" sz="2000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Презентационное видео может быть в любом удобном для тебя формате</a:t>
            </a:r>
            <a:endParaRPr lang="ru-RU" sz="2000" i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8492" y="3163389"/>
            <a:ext cx="3540034" cy="35400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5458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5028" y="394430"/>
            <a:ext cx="10319658" cy="1979525"/>
          </a:xfrm>
        </p:spPr>
        <p:txBody>
          <a:bodyPr>
            <a:noAutofit/>
          </a:bodyPr>
          <a:lstStyle/>
          <a:p>
            <a:pPr algn="ctr"/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План на будущую 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профессию</a:t>
            </a:r>
            <a:b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i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Знаешь что такое карта желаний? </a:t>
            </a:r>
            <a:br>
              <a:rPr lang="ru-RU" sz="1800" i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Мы все мечтаем, кем мы будем когда вырастем и где будем работать, </a:t>
            </a:r>
            <a:r>
              <a:rPr lang="ru-RU" sz="18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18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очень </a:t>
            </a:r>
            <a:r>
              <a:rPr lang="ru-RU" sz="18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часто для  </a:t>
            </a:r>
            <a:r>
              <a:rPr lang="ru-RU" sz="18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их осуществления, </a:t>
            </a:r>
            <a:r>
              <a:rPr lang="ru-RU" sz="18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люди </a:t>
            </a:r>
            <a:r>
              <a:rPr lang="ru-RU" sz="18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создают такую карту. </a:t>
            </a:r>
            <a:br>
              <a:rPr lang="ru-RU" sz="18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sz="18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каждого из вас уже </a:t>
            </a:r>
            <a:r>
              <a:rPr lang="ru-RU" sz="18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есть </a:t>
            </a:r>
            <a:r>
              <a:rPr lang="ru-RU" sz="18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мечты о том, кем бы вы хотели стать в будущем, поэтому предлагаем </a:t>
            </a:r>
            <a:r>
              <a:rPr lang="ru-RU" sz="18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создать </a:t>
            </a:r>
            <a:r>
              <a:rPr lang="ru-RU" sz="18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свою карту желаний (некий план) </a:t>
            </a:r>
            <a:r>
              <a:rPr lang="ru-RU" sz="18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будущую профессию. </a:t>
            </a:r>
            <a:r>
              <a:rPr lang="ru-RU" sz="18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Для этого необходимо заполнить указанные ниже блоки, а оформить карту (фотографиями, дополнительным текстом, </a:t>
            </a:r>
            <a:r>
              <a:rPr lang="ru-RU" sz="1800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стикерами</a:t>
            </a:r>
            <a:r>
              <a:rPr lang="ru-RU" sz="18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 можете на свое усмотрение, ведь это - ВАШИ ЖЕЛАНИЯ И МЕЧТЫ!!!</a:t>
            </a:r>
            <a:br>
              <a:rPr lang="ru-RU" sz="18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i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Будем </a:t>
            </a:r>
            <a:r>
              <a:rPr lang="ru-RU" sz="1800" i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рады видеть ваши фото-отчёты о проделанной работе</a:t>
            </a:r>
            <a:endParaRPr lang="ru-RU" sz="900" i="1" u="sng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09392" y="2460765"/>
            <a:ext cx="11534502" cy="4397235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ru-RU" sz="1000" dirty="0" smtClean="0"/>
          </a:p>
          <a:p>
            <a:endParaRPr lang="en-US" sz="1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Мне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нравится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профессия…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Какие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предметы придётся изучать,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обучаясь профессии… </a:t>
            </a:r>
            <a:b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Какими качествами я должна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\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ен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обладать,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чтобы работать по выбранной профессии…</a:t>
            </a: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Где\у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кого я смогу узнать больше о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профессии… 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Какую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пользу приносит миру эта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профессия…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каком учебном заведении обучают по этой профессии…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400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78044" y="3140131"/>
            <a:ext cx="2604955" cy="493875"/>
          </a:xfrm>
          <a:prstGeom prst="roundRect">
            <a:avLst/>
          </a:prstGeom>
          <a:noFill/>
          <a:ln>
            <a:solidFill>
              <a:schemeClr val="bg1"/>
            </a:solidFill>
          </a:ln>
          <a:effectLst>
            <a:glow rad="63500">
              <a:schemeClr val="bg1"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7255333" y="3156966"/>
            <a:ext cx="4501238" cy="527104"/>
          </a:xfrm>
          <a:prstGeom prst="roundRect">
            <a:avLst/>
          </a:prstGeom>
          <a:noFill/>
          <a:ln>
            <a:solidFill>
              <a:schemeClr val="bg1"/>
            </a:solidFill>
          </a:ln>
          <a:effectLst>
            <a:glow rad="63500">
              <a:schemeClr val="bg1"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409392" y="4102579"/>
            <a:ext cx="3538570" cy="580638"/>
          </a:xfrm>
          <a:prstGeom prst="roundRect">
            <a:avLst/>
          </a:prstGeom>
          <a:noFill/>
          <a:ln>
            <a:solidFill>
              <a:schemeClr val="bg1"/>
            </a:solidFill>
          </a:ln>
          <a:effectLst>
            <a:glow rad="63500">
              <a:schemeClr val="bg1"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7929154" y="4570404"/>
            <a:ext cx="3916704" cy="493875"/>
          </a:xfrm>
          <a:prstGeom prst="roundRect">
            <a:avLst/>
          </a:prstGeom>
          <a:noFill/>
          <a:ln>
            <a:solidFill>
              <a:schemeClr val="bg1"/>
            </a:solidFill>
          </a:ln>
          <a:effectLst>
            <a:glow rad="63500">
              <a:schemeClr val="bg1"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372699" y="5275820"/>
            <a:ext cx="3814556" cy="493875"/>
          </a:xfrm>
          <a:prstGeom prst="roundRect">
            <a:avLst/>
          </a:prstGeom>
          <a:noFill/>
          <a:ln>
            <a:solidFill>
              <a:schemeClr val="bg1"/>
            </a:solidFill>
          </a:ln>
          <a:effectLst>
            <a:glow rad="63500">
              <a:schemeClr val="bg1"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6" name="Рисунок 1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5519" y="4972478"/>
            <a:ext cx="1452365" cy="1602610"/>
          </a:xfrm>
          <a:prstGeom prst="rect">
            <a:avLst/>
          </a:prstGeom>
        </p:spPr>
      </p:pic>
      <p:sp>
        <p:nvSpPr>
          <p:cNvPr id="18" name="4-конечная звезда 17"/>
          <p:cNvSpPr/>
          <p:nvPr/>
        </p:nvSpPr>
        <p:spPr>
          <a:xfrm>
            <a:off x="587828" y="817936"/>
            <a:ext cx="261258" cy="300446"/>
          </a:xfrm>
          <a:prstGeom prst="star4">
            <a:avLst/>
          </a:prstGeom>
          <a:solidFill>
            <a:schemeClr val="bg1"/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4-конечная звезда 18"/>
          <p:cNvSpPr/>
          <p:nvPr/>
        </p:nvSpPr>
        <p:spPr>
          <a:xfrm>
            <a:off x="11103428" y="827061"/>
            <a:ext cx="261258" cy="300446"/>
          </a:xfrm>
          <a:prstGeom prst="star4">
            <a:avLst/>
          </a:prstGeom>
          <a:solidFill>
            <a:schemeClr val="bg1"/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7" name="Рисунок 16" descr="Карта желаний для девочки, цена 50 грн., купить в Киеве — Prom.ua ...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58904">
            <a:off x="4496002" y="3136293"/>
            <a:ext cx="2211291" cy="1751889"/>
          </a:xfrm>
          <a:prstGeom prst="rect">
            <a:avLst/>
          </a:prstGeom>
          <a:noFill/>
          <a:ln>
            <a:noFill/>
          </a:ln>
        </p:spPr>
      </p:pic>
      <p:sp>
        <p:nvSpPr>
          <p:cNvPr id="20" name="Скругленный прямоугольник 19"/>
          <p:cNvSpPr/>
          <p:nvPr/>
        </p:nvSpPr>
        <p:spPr>
          <a:xfrm>
            <a:off x="7255333" y="5773783"/>
            <a:ext cx="4590525" cy="493875"/>
          </a:xfrm>
          <a:prstGeom prst="roundRect">
            <a:avLst/>
          </a:prstGeom>
          <a:noFill/>
          <a:ln>
            <a:solidFill>
              <a:schemeClr val="bg1"/>
            </a:solidFill>
          </a:ln>
          <a:effectLst>
            <a:glow rad="63500">
              <a:schemeClr val="bg1"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0624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36172" y="927463"/>
            <a:ext cx="10058400" cy="359228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сайте Фонда социального страхования на случай безработицы ЛНР в разделе «профориентация» находятся тесты, благодаря которым ты можешь узнать, в какой профессиональной сфере тебе  будет комфортнее всего.</a:t>
            </a:r>
            <a:br>
              <a:rPr 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Предлагаем тебе, своего рода, проверку. </a:t>
            </a:r>
          </a:p>
          <a:p>
            <a:pPr marL="0" indent="0" algn="ctr">
              <a:buNone/>
            </a:pPr>
            <a:r>
              <a:rPr 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Сравни свои желания и ожидания  о будущей профессии с результатами тестов и обсуди с родителями, в правильном ли ты направлении двигаешься.</a:t>
            </a:r>
          </a:p>
          <a:p>
            <a:pPr marL="0" indent="0" algn="ctr">
              <a:buNone/>
            </a:pPr>
            <a:r>
              <a:rPr 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Надеемся, что наши задания помогут тебе не только развлечься, но и развиться в становлении своего профессионального пути</a:t>
            </a:r>
            <a:endParaRPr lang="ru-RU"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4-конечная звезда 3"/>
          <p:cNvSpPr/>
          <p:nvPr/>
        </p:nvSpPr>
        <p:spPr>
          <a:xfrm>
            <a:off x="5834743" y="4984988"/>
            <a:ext cx="261258" cy="300446"/>
          </a:xfrm>
          <a:prstGeom prst="star4">
            <a:avLst/>
          </a:prstGeom>
          <a:solidFill>
            <a:schemeClr val="bg1"/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4-конечная звезда 4"/>
          <p:cNvSpPr/>
          <p:nvPr/>
        </p:nvSpPr>
        <p:spPr>
          <a:xfrm>
            <a:off x="3749039" y="4984988"/>
            <a:ext cx="261258" cy="300446"/>
          </a:xfrm>
          <a:prstGeom prst="star4">
            <a:avLst/>
          </a:prstGeom>
          <a:solidFill>
            <a:schemeClr val="bg1"/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4-конечная звезда 5"/>
          <p:cNvSpPr/>
          <p:nvPr/>
        </p:nvSpPr>
        <p:spPr>
          <a:xfrm>
            <a:off x="7789818" y="4984988"/>
            <a:ext cx="261258" cy="300446"/>
          </a:xfrm>
          <a:prstGeom prst="star4">
            <a:avLst/>
          </a:prstGeom>
          <a:solidFill>
            <a:schemeClr val="bg1"/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4-конечная звезда 6"/>
          <p:cNvSpPr/>
          <p:nvPr/>
        </p:nvSpPr>
        <p:spPr>
          <a:xfrm>
            <a:off x="4807131" y="5807947"/>
            <a:ext cx="261258" cy="300446"/>
          </a:xfrm>
          <a:prstGeom prst="star4">
            <a:avLst/>
          </a:prstGeom>
          <a:solidFill>
            <a:schemeClr val="bg1"/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4-конечная звезда 7"/>
          <p:cNvSpPr/>
          <p:nvPr/>
        </p:nvSpPr>
        <p:spPr>
          <a:xfrm>
            <a:off x="6818810" y="5807947"/>
            <a:ext cx="261258" cy="300446"/>
          </a:xfrm>
          <a:prstGeom prst="star4">
            <a:avLst/>
          </a:prstGeom>
          <a:solidFill>
            <a:schemeClr val="bg1"/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116465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авон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TM03457510[[fn=Савон]]</Template>
  <TotalTime>801</TotalTime>
  <Words>255</Words>
  <Application>Microsoft Office PowerPoint</Application>
  <PresentationFormat>Широкоэкранный</PresentationFormat>
  <Paragraphs>41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Century Gothic</vt:lpstr>
      <vt:lpstr>Garamond</vt:lpstr>
      <vt:lpstr>Times New Roman</vt:lpstr>
      <vt:lpstr>Савон</vt:lpstr>
      <vt:lpstr>ПРОФЕССИИ ВОКРУГ  НАС</vt:lpstr>
      <vt:lpstr>Презентация PowerPoint</vt:lpstr>
      <vt:lpstr>Скороговорки</vt:lpstr>
      <vt:lpstr>Забавные профессии</vt:lpstr>
      <vt:lpstr>Домашний шеф-повар</vt:lpstr>
      <vt:lpstr>План на будущую профессию  Знаешь что такое карта желаний?  Мы все мечтаем, кем мы будем когда вырастем и где будем работать, и очень часто для  их осуществления, люди создают такую карту.  У каждого из вас уже есть мечты о том, кем бы вы хотели стать в будущем, поэтому предлагаем  создать свою карту желаний (некий план) на будущую профессию.  Для этого необходимо заполнить указанные ниже блоки, а оформить карту (фотографиями, дополнительным текстом, стикерами)  можете на свое усмотрение, ведь это - ВАШИ ЖЕЛАНИЯ И МЕЧТЫ!!! Будем рады видеть ваши фото-отчёты о проделанной работе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ПРОФЕССИИ ВОКРУГ  НАС</dc:title>
  <dc:creator>k.parkhomenko</dc:creator>
  <cp:lastModifiedBy>k.parkhomenko</cp:lastModifiedBy>
  <cp:revision>69</cp:revision>
  <dcterms:created xsi:type="dcterms:W3CDTF">2020-06-16T05:48:38Z</dcterms:created>
  <dcterms:modified xsi:type="dcterms:W3CDTF">2020-06-29T06:09:54Z</dcterms:modified>
</cp:coreProperties>
</file>